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16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Choose the correct statements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Set of recursively enumerable languages is closed under the union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a language and its complement are both regular, then the language must be recursive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complementation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None of the above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Set of recursively enumerable languages is closed under the union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set of recursively enumerable (RE) languages is closed under the union operation.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means that if two languages are recursively enumerable, their union is also recursively enumerable.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consider two recursively enumerable languages, L1 = { an | n ≥ 0 } and L2 = { bn | n ≥ 0 }. Both languages are 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union of L1 and L2, denoted as L1 ∪ L2, consists of words of the form "an" or "bn". Since both L1 and L2 are RE, their union is also RE.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a language and its complement are both regular, then the language must be recursive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regular languages and their complements can both be regular without the language being recursive.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language can be regular even if its complement is regular. However, the language may or may not be recursive.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450457" y="27296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complementation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recursive languages are not closed under complementation.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 exist examples of recursive languages whose complements are not recursive.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325</Words>
  <Application>Microsoft Office PowerPoint</Application>
  <PresentationFormat>On-screen Show (16:9)</PresentationFormat>
  <Paragraphs>39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16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21</cp:revision>
  <dcterms:modified xsi:type="dcterms:W3CDTF">2024-04-15T10:10:07Z</dcterms:modified>
</cp:coreProperties>
</file>